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9" r:id="rId3"/>
    <p:sldId id="263" r:id="rId4"/>
    <p:sldId id="264" r:id="rId5"/>
    <p:sldId id="265" r:id="rId6"/>
    <p:sldId id="267" r:id="rId7"/>
    <p:sldId id="274" r:id="rId8"/>
    <p:sldId id="268" r:id="rId9"/>
    <p:sldId id="269" r:id="rId10"/>
    <p:sldId id="270" r:id="rId11"/>
    <p:sldId id="271" r:id="rId12"/>
    <p:sldId id="278" r:id="rId13"/>
    <p:sldId id="280" r:id="rId14"/>
    <p:sldId id="279" r:id="rId15"/>
    <p:sldId id="277" r:id="rId16"/>
    <p:sldId id="272" r:id="rId17"/>
    <p:sldId id="275" r:id="rId18"/>
    <p:sldId id="282" r:id="rId19"/>
    <p:sldId id="281" r:id="rId2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7CE84F3-28C3-443E-9E96-99CF82512B78}" styleName="Estilo Escuro 1 - Ênfase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omir Augusto Severo Grave" userId="70dba8599b077c86" providerId="LiveId" clId="{EF223233-E94D-4785-A269-8B815FEF0312}"/>
    <pc:docChg chg="custSel addSld modSld">
      <pc:chgData name="Leomir Augusto Severo Grave" userId="70dba8599b077c86" providerId="LiveId" clId="{EF223233-E94D-4785-A269-8B815FEF0312}" dt="2018-02-24T19:34:16.322" v="172" actId="20577"/>
      <pc:docMkLst>
        <pc:docMk/>
      </pc:docMkLst>
      <pc:sldChg chg="addSp delSp modSp add">
        <pc:chgData name="Leomir Augusto Severo Grave" userId="70dba8599b077c86" providerId="LiveId" clId="{EF223233-E94D-4785-A269-8B815FEF0312}" dt="2018-02-24T19:34:16.322" v="172" actId="20577"/>
        <pc:sldMkLst>
          <pc:docMk/>
          <pc:sldMk cId="1269145652" sldId="282"/>
        </pc:sldMkLst>
        <pc:spChg chg="del">
          <ac:chgData name="Leomir Augusto Severo Grave" userId="70dba8599b077c86" providerId="LiveId" clId="{EF223233-E94D-4785-A269-8B815FEF0312}" dt="2018-02-24T19:25:26.277" v="1" actId="478"/>
          <ac:spMkLst>
            <pc:docMk/>
            <pc:sldMk cId="1269145652" sldId="282"/>
            <ac:spMk id="4" creationId="{00000000-0000-0000-0000-000000000000}"/>
          </ac:spMkLst>
        </pc:spChg>
        <pc:spChg chg="add mod">
          <ac:chgData name="Leomir Augusto Severo Grave" userId="70dba8599b077c86" providerId="LiveId" clId="{EF223233-E94D-4785-A269-8B815FEF0312}" dt="2018-02-24T19:33:32.770" v="168" actId="255"/>
          <ac:spMkLst>
            <pc:docMk/>
            <pc:sldMk cId="1269145652" sldId="282"/>
            <ac:spMk id="6" creationId="{A226E8A7-6740-442C-AE84-30FA9E7CB456}"/>
          </ac:spMkLst>
        </pc:spChg>
        <pc:graphicFrameChg chg="add mod modGraphic">
          <ac:chgData name="Leomir Augusto Severo Grave" userId="70dba8599b077c86" providerId="LiveId" clId="{EF223233-E94D-4785-A269-8B815FEF0312}" dt="2018-02-24T19:34:16.322" v="172" actId="20577"/>
          <ac:graphicFrameMkLst>
            <pc:docMk/>
            <pc:sldMk cId="1269145652" sldId="282"/>
            <ac:graphicFrameMk id="5" creationId="{53A87695-B97E-4F79-AB3F-3720695BE553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DA433-CCD9-4330-B4A3-79EB3F91D828}" type="datetimeFigureOut">
              <a:rPr lang="pt-BR" smtClean="0"/>
              <a:t>24/02/2018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3A536-5D3F-49FA-B3FA-A161388E304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9512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DA433-CCD9-4330-B4A3-79EB3F91D828}" type="datetimeFigureOut">
              <a:rPr lang="pt-BR" smtClean="0"/>
              <a:t>24/02/2018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3A536-5D3F-49FA-B3FA-A161388E304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0073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DA433-CCD9-4330-B4A3-79EB3F91D828}" type="datetimeFigureOut">
              <a:rPr lang="pt-BR" smtClean="0"/>
              <a:t>24/02/2018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3A536-5D3F-49FA-B3FA-A161388E304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4154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DA433-CCD9-4330-B4A3-79EB3F91D828}" type="datetimeFigureOut">
              <a:rPr lang="pt-BR" smtClean="0"/>
              <a:t>24/02/2018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3A536-5D3F-49FA-B3FA-A161388E304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7965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DA433-CCD9-4330-B4A3-79EB3F91D828}" type="datetimeFigureOut">
              <a:rPr lang="pt-BR" smtClean="0"/>
              <a:t>24/02/2018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3A536-5D3F-49FA-B3FA-A161388E304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5650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DA433-CCD9-4330-B4A3-79EB3F91D828}" type="datetimeFigureOut">
              <a:rPr lang="pt-BR" smtClean="0"/>
              <a:t>24/02/2018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3A536-5D3F-49FA-B3FA-A161388E304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9116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DA433-CCD9-4330-B4A3-79EB3F91D828}" type="datetimeFigureOut">
              <a:rPr lang="pt-BR" smtClean="0"/>
              <a:t>24/02/2018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3A536-5D3F-49FA-B3FA-A161388E304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095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DA433-CCD9-4330-B4A3-79EB3F91D828}" type="datetimeFigureOut">
              <a:rPr lang="pt-BR" smtClean="0"/>
              <a:t>24/02/2018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3A536-5D3F-49FA-B3FA-A161388E304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1765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DA433-CCD9-4330-B4A3-79EB3F91D828}" type="datetimeFigureOut">
              <a:rPr lang="pt-BR" smtClean="0"/>
              <a:t>24/02/2018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3A536-5D3F-49FA-B3FA-A161388E304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2841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DA433-CCD9-4330-B4A3-79EB3F91D828}" type="datetimeFigureOut">
              <a:rPr lang="pt-BR" smtClean="0"/>
              <a:t>24/02/2018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3A536-5D3F-49FA-B3FA-A161388E304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9551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DA433-CCD9-4330-B4A3-79EB3F91D828}" type="datetimeFigureOut">
              <a:rPr lang="pt-BR" smtClean="0"/>
              <a:t>24/02/2018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3A536-5D3F-49FA-B3FA-A161388E304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4648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DA433-CCD9-4330-B4A3-79EB3F91D828}" type="datetimeFigureOut">
              <a:rPr lang="pt-BR" smtClean="0"/>
              <a:t>24/02/2018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3A536-5D3F-49FA-B3FA-A161388E304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8067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leomirgrave@hotmail.co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027" name="Picture 3" descr="F:\MONIZE\D\FOTOS\Wallpapers\Surreal\cpa_wallpape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30" t="19160" r="15330" b="15690"/>
          <a:stretch/>
        </p:blipFill>
        <p:spPr bwMode="auto">
          <a:xfrm>
            <a:off x="0" y="0"/>
            <a:ext cx="9144000" cy="6873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2555776" y="1052736"/>
            <a:ext cx="3888432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dirty="0">
                <a:solidFill>
                  <a:schemeClr val="bg1"/>
                </a:solidFill>
                <a:latin typeface="Agency FB" panose="020B0503020202020204" pitchFamily="34" charset="0"/>
              </a:rPr>
              <a:t>Regras sociais</a:t>
            </a:r>
          </a:p>
          <a:p>
            <a:pPr algn="ctr"/>
            <a:r>
              <a:rPr lang="pt-BR" sz="2400" dirty="0">
                <a:solidFill>
                  <a:schemeClr val="bg1"/>
                </a:solidFill>
                <a:latin typeface="Agency FB" panose="020B0503020202020204" pitchFamily="34" charset="0"/>
              </a:rPr>
              <a:t>Para o bom funcionamento das nossas aulas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-126268" y="6025035"/>
            <a:ext cx="93965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>
                <a:solidFill>
                  <a:schemeClr val="tx2">
                    <a:lumMod val="50000"/>
                  </a:schemeClr>
                </a:solidFill>
              </a:rPr>
              <a:t>Professor Leomir Augusto Severo Grave</a:t>
            </a:r>
          </a:p>
        </p:txBody>
      </p:sp>
      <p:pic>
        <p:nvPicPr>
          <p:cNvPr id="6146" name="Picture 2" descr="F:\MONIZE\D\FOTOS\Wallpapers\Nova pasta\positivo-e-negativo-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896" y="2492896"/>
            <a:ext cx="3810000" cy="2762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54193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027" name="Picture 3" descr="F:\MONIZE\D\FOTOS\Wallpapers\Surreal\cpa_wallpape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30" t="19160" r="15330" b="15690"/>
          <a:stretch/>
        </p:blipFill>
        <p:spPr bwMode="auto">
          <a:xfrm>
            <a:off x="0" y="0"/>
            <a:ext cx="9144000" cy="6873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2267744" y="1340768"/>
            <a:ext cx="46085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dirty="0">
                <a:solidFill>
                  <a:schemeClr val="bg1"/>
                </a:solidFill>
              </a:rPr>
              <a:t>Não comer na sala de aula. </a:t>
            </a:r>
          </a:p>
        </p:txBody>
      </p:sp>
      <p:pic>
        <p:nvPicPr>
          <p:cNvPr id="9218" name="Picture 2" descr="F:\MONIZE\D\FOTOS\Wallpapers\Crianças\aluno_estudando_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7" y="3436536"/>
            <a:ext cx="2527805" cy="2982366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19196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027" name="Picture 3" descr="F:\MONIZE\D\FOTOS\Wallpapers\Surreal\cpa_wallpape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30" t="19160" r="15330" b="15690"/>
          <a:stretch/>
        </p:blipFill>
        <p:spPr bwMode="auto">
          <a:xfrm>
            <a:off x="0" y="0"/>
            <a:ext cx="9144000" cy="6873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2259716" y="1052736"/>
            <a:ext cx="46085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dirty="0">
                <a:solidFill>
                  <a:schemeClr val="bg1"/>
                </a:solidFill>
              </a:rPr>
              <a:t>Mudar as carteiras de posição apenas quando solicitado.</a:t>
            </a:r>
          </a:p>
        </p:txBody>
      </p:sp>
      <p:pic>
        <p:nvPicPr>
          <p:cNvPr id="10242" name="Picture 2" descr="F:\MONIZE\D\FOTOS\Wallpapers\Crianças\Adora~ção infantil\14_u1_0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282" y="3212976"/>
            <a:ext cx="3248868" cy="324886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93152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027" name="Picture 3" descr="F:\MONIZE\D\FOTOS\Wallpapers\Surreal\cpa_wallpape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30" t="19160" r="15330" b="15690"/>
          <a:stretch/>
        </p:blipFill>
        <p:spPr bwMode="auto">
          <a:xfrm>
            <a:off x="0" y="0"/>
            <a:ext cx="9144000" cy="6873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2259716" y="764704"/>
            <a:ext cx="46085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dirty="0">
                <a:solidFill>
                  <a:schemeClr val="bg1"/>
                </a:solidFill>
              </a:rPr>
              <a:t>Permanecer sentado, e com o corpo virado para frente durante as aulas.</a:t>
            </a:r>
          </a:p>
        </p:txBody>
      </p:sp>
      <p:pic>
        <p:nvPicPr>
          <p:cNvPr id="14338" name="Picture 2" descr="F:\MONIZE\D\FOTOS\Wallpapers\Crianças\Hiperatividade-Infantil-TDA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140968"/>
            <a:ext cx="2939377" cy="323331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1411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027" name="Picture 3" descr="F:\MONIZE\D\FOTOS\Wallpapers\Surreal\cpa_wallpape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30" t="19160" r="15330" b="15690"/>
          <a:stretch/>
        </p:blipFill>
        <p:spPr bwMode="auto">
          <a:xfrm>
            <a:off x="0" y="0"/>
            <a:ext cx="9144000" cy="6873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2123728" y="980728"/>
            <a:ext cx="46085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dirty="0">
                <a:solidFill>
                  <a:schemeClr val="bg1"/>
                </a:solidFill>
              </a:rPr>
              <a:t>Permanecer sempre atento à explanação do conteúdo.</a:t>
            </a:r>
          </a:p>
        </p:txBody>
      </p:sp>
      <p:pic>
        <p:nvPicPr>
          <p:cNvPr id="15362" name="Picture 2" descr="F:\MONIZE\D\FOTOS\Wallpapers\Crianças\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068960"/>
            <a:ext cx="2214215" cy="3465246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23544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027" name="Picture 3" descr="F:\MONIZE\D\FOTOS\Wallpapers\Surreal\cpa_wallpape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30" t="19160" r="15330" b="15690"/>
          <a:stretch/>
        </p:blipFill>
        <p:spPr bwMode="auto">
          <a:xfrm>
            <a:off x="0" y="0"/>
            <a:ext cx="9144000" cy="6873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2293893" y="1268760"/>
            <a:ext cx="46085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dirty="0">
                <a:solidFill>
                  <a:schemeClr val="bg1"/>
                </a:solidFill>
              </a:rPr>
              <a:t>Dormir no lugar próprio para este fim.</a:t>
            </a:r>
          </a:p>
          <a:p>
            <a:pPr algn="ctr"/>
            <a:endParaRPr lang="pt-BR" sz="3600" dirty="0">
              <a:solidFill>
                <a:schemeClr val="bg1"/>
              </a:solidFill>
            </a:endParaRPr>
          </a:p>
        </p:txBody>
      </p:sp>
      <p:pic>
        <p:nvPicPr>
          <p:cNvPr id="13314" name="Picture 2" descr="F:\MONIZE\D\FOTOS\Wallpapers\Mulher\acordando-feliz-leve-descansad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5" y="3717032"/>
            <a:ext cx="3796717" cy="252028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05641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027" name="Picture 3" descr="F:\MONIZE\D\FOTOS\Wallpapers\Surreal\cpa_wallpape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30" t="19160" r="15330" b="15690"/>
          <a:stretch/>
        </p:blipFill>
        <p:spPr bwMode="auto">
          <a:xfrm>
            <a:off x="0" y="0"/>
            <a:ext cx="9144000" cy="6873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2567073" y="1375901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dirty="0">
                <a:solidFill>
                  <a:schemeClr val="bg1"/>
                </a:solidFill>
              </a:rPr>
              <a:t>Não gritar. </a:t>
            </a:r>
            <a:endParaRPr lang="pt-BR" sz="1400" dirty="0">
              <a:solidFill>
                <a:schemeClr val="bg1"/>
              </a:solidFill>
              <a:latin typeface="Agency FB" panose="020B0503020202020204" pitchFamily="34" charset="0"/>
            </a:endParaRPr>
          </a:p>
        </p:txBody>
      </p:sp>
      <p:pic>
        <p:nvPicPr>
          <p:cNvPr id="7" name="Picture 2" descr="F:\MONIZE\D\FOTOS\Wallpapers\Crianças\afasia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520"/>
          <a:stretch/>
        </p:blipFill>
        <p:spPr bwMode="auto">
          <a:xfrm>
            <a:off x="611560" y="3447055"/>
            <a:ext cx="3131884" cy="290512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78630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027" name="Picture 3" descr="F:\MONIZE\D\FOTOS\Wallpapers\Surreal\cpa_wallpape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30" t="19160" r="15330" b="15690"/>
          <a:stretch/>
        </p:blipFill>
        <p:spPr bwMode="auto">
          <a:xfrm>
            <a:off x="0" y="0"/>
            <a:ext cx="9144000" cy="6873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2267744" y="1268760"/>
            <a:ext cx="46085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dirty="0">
                <a:solidFill>
                  <a:schemeClr val="bg1"/>
                </a:solidFill>
              </a:rPr>
              <a:t>Silêncio sempre que solicitado.</a:t>
            </a:r>
          </a:p>
        </p:txBody>
      </p:sp>
      <p:pic>
        <p:nvPicPr>
          <p:cNvPr id="11266" name="Picture 2" descr="F:\Cats\MOnize\silc3aanci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436536"/>
            <a:ext cx="2915816" cy="2915816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10206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027" name="Picture 3" descr="F:\MONIZE\D\FOTOS\Wallpapers\Surreal\cpa_wallpape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30" t="19160" r="15330" b="15690"/>
          <a:stretch/>
        </p:blipFill>
        <p:spPr bwMode="auto">
          <a:xfrm>
            <a:off x="0" y="0"/>
            <a:ext cx="9144000" cy="6873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2267744" y="1268760"/>
            <a:ext cx="46085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dirty="0">
                <a:solidFill>
                  <a:schemeClr val="bg1"/>
                </a:solidFill>
              </a:rPr>
              <a:t>Fazer as atividades com capricho.</a:t>
            </a:r>
          </a:p>
        </p:txBody>
      </p:sp>
      <p:pic>
        <p:nvPicPr>
          <p:cNvPr id="12290" name="Picture 2" descr="F:\MONIZE\D\FOTOS\Wallpapers\Livros\banner_informativo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192"/>
          <a:stretch/>
        </p:blipFill>
        <p:spPr bwMode="auto">
          <a:xfrm>
            <a:off x="683568" y="3501008"/>
            <a:ext cx="3168352" cy="2672042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45691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027" name="Picture 3" descr="F:\MONIZE\D\FOTOS\Wallpapers\Surreal\cpa_wallpape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30" t="19160" r="15330" b="15690"/>
          <a:stretch/>
        </p:blipFill>
        <p:spPr bwMode="auto">
          <a:xfrm>
            <a:off x="0" y="0"/>
            <a:ext cx="9144000" cy="6873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0" name="Picture 2" descr="F:\MONIZE\D\FOTOS\Wallpapers\Livros\banner_informativo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192"/>
          <a:stretch/>
        </p:blipFill>
        <p:spPr bwMode="auto">
          <a:xfrm>
            <a:off x="683568" y="3501008"/>
            <a:ext cx="3168352" cy="2672042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53A87695-B97E-4F79-AB3F-3720695BE5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4491060"/>
              </p:ext>
            </p:extLst>
          </p:nvPr>
        </p:nvGraphicFramePr>
        <p:xfrm>
          <a:off x="1524000" y="741718"/>
          <a:ext cx="60960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336623441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608369702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pt-BR" dirty="0"/>
                        <a:t>Avaliação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3825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Caderno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40070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1° Trabalho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3723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2° Trabalho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10%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80916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Teste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20%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4731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Prova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60%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16363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pt-BR" dirty="0"/>
                        <a:t>Total   100%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6019301"/>
                  </a:ext>
                </a:extLst>
              </a:tr>
            </a:tbl>
          </a:graphicData>
        </a:graphic>
      </p:graphicFrame>
      <p:sp>
        <p:nvSpPr>
          <p:cNvPr id="6" name="CaixaDeTexto 5">
            <a:extLst>
              <a:ext uri="{FF2B5EF4-FFF2-40B4-BE49-F238E27FC236}">
                <a16:creationId xmlns:a16="http://schemas.microsoft.com/office/drawing/2014/main" id="{A226E8A7-6740-442C-AE84-30FA9E7CB456}"/>
              </a:ext>
            </a:extLst>
          </p:cNvPr>
          <p:cNvSpPr txBox="1"/>
          <p:nvPr/>
        </p:nvSpPr>
        <p:spPr>
          <a:xfrm>
            <a:off x="3707904" y="3717032"/>
            <a:ext cx="51845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/>
              <a:t>CSA é de 50% a 100%</a:t>
            </a:r>
          </a:p>
          <a:p>
            <a:r>
              <a:rPr lang="pt-BR" sz="4000" dirty="0"/>
              <a:t>CPA é de 30% a 49%</a:t>
            </a:r>
          </a:p>
          <a:p>
            <a:r>
              <a:rPr lang="pt-BR" sz="4000" dirty="0"/>
              <a:t>CRA é de 0% de 29%</a:t>
            </a:r>
          </a:p>
        </p:txBody>
      </p:sp>
    </p:spTree>
    <p:extLst>
      <p:ext uri="{BB962C8B-B14F-4D97-AF65-F5344CB8AC3E}">
        <p14:creationId xmlns:p14="http://schemas.microsoft.com/office/powerpoint/2010/main" val="12691456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027" name="Picture 3" descr="F:\MONIZE\D\FOTOS\Wallpapers\Surreal\cpa_wallpape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30" t="19160" r="15330" b="15690"/>
          <a:stretch/>
        </p:blipFill>
        <p:spPr bwMode="auto">
          <a:xfrm>
            <a:off x="0" y="0"/>
            <a:ext cx="9144000" cy="6873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2051720" y="1412776"/>
            <a:ext cx="46085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dirty="0">
                <a:solidFill>
                  <a:schemeClr val="bg1"/>
                </a:solidFill>
              </a:rPr>
              <a:t>Contato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27177" y="3118752"/>
            <a:ext cx="619268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dirty="0">
                <a:solidFill>
                  <a:schemeClr val="tx2">
                    <a:lumMod val="50000"/>
                  </a:schemeClr>
                </a:solidFill>
              </a:rPr>
              <a:t>E-mail:</a:t>
            </a:r>
          </a:p>
          <a:p>
            <a:r>
              <a:rPr lang="pt-BR" sz="3600" dirty="0">
                <a:solidFill>
                  <a:schemeClr val="tx2">
                    <a:lumMod val="50000"/>
                  </a:schemeClr>
                </a:solidFill>
                <a:hlinkClick r:id="rId3"/>
              </a:rPr>
              <a:t>leomirgrave@hotmail.com</a:t>
            </a:r>
            <a:endParaRPr lang="pt-BR" sz="36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pt-BR" sz="3600" dirty="0">
                <a:solidFill>
                  <a:schemeClr val="tx2">
                    <a:lumMod val="50000"/>
                  </a:schemeClr>
                </a:solidFill>
              </a:rPr>
              <a:t>Telefone: (55)992207797</a:t>
            </a:r>
          </a:p>
          <a:p>
            <a:r>
              <a:rPr lang="pt-BR" sz="3600" dirty="0">
                <a:solidFill>
                  <a:schemeClr val="tx2">
                    <a:lumMod val="50000"/>
                  </a:schemeClr>
                </a:solidFill>
              </a:rPr>
              <a:t>Site: gutograve.webnode.com.br</a:t>
            </a:r>
          </a:p>
        </p:txBody>
      </p:sp>
    </p:spTree>
    <p:extLst>
      <p:ext uri="{BB962C8B-B14F-4D97-AF65-F5344CB8AC3E}">
        <p14:creationId xmlns:p14="http://schemas.microsoft.com/office/powerpoint/2010/main" val="2839661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027" name="Picture 3" descr="F:\MONIZE\D\FOTOS\Wallpapers\Surreal\cpa_wallpape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30" t="19160" r="15330" b="15690"/>
          <a:stretch/>
        </p:blipFill>
        <p:spPr bwMode="auto">
          <a:xfrm>
            <a:off x="0" y="0"/>
            <a:ext cx="9144000" cy="6873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2123728" y="1052736"/>
            <a:ext cx="46085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dirty="0">
                <a:solidFill>
                  <a:schemeClr val="bg1"/>
                </a:solidFill>
              </a:rPr>
              <a:t>A Saída da sala de aula se dará por motivos justificáveis. </a:t>
            </a:r>
            <a:endParaRPr lang="pt-BR" sz="2000" dirty="0">
              <a:solidFill>
                <a:schemeClr val="bg1"/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467544" y="3645024"/>
            <a:ext cx="4536504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pt-BR" sz="3600" dirty="0">
                <a:solidFill>
                  <a:schemeClr val="accent1">
                    <a:lumMod val="50000"/>
                  </a:schemeClr>
                </a:solidFill>
              </a:rPr>
              <a:t>Banheiro (breve);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pt-BR" sz="3600" dirty="0">
                <a:solidFill>
                  <a:schemeClr val="accent1">
                    <a:lumMod val="50000"/>
                  </a:schemeClr>
                </a:solidFill>
              </a:rPr>
              <a:t>Direção/Família;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pt-BR" sz="3600" dirty="0">
                <a:solidFill>
                  <a:schemeClr val="accent1">
                    <a:lumMod val="50000"/>
                  </a:schemeClr>
                </a:solidFill>
              </a:rPr>
              <a:t>Doença.</a:t>
            </a:r>
          </a:p>
          <a:p>
            <a:endParaRPr lang="pt-BR" sz="36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pt-BR" sz="2800" dirty="0">
                <a:solidFill>
                  <a:srgbClr val="FF0000"/>
                </a:solidFill>
              </a:rPr>
              <a:t>Informar o motivo ao professor em particular.</a:t>
            </a:r>
          </a:p>
          <a:p>
            <a:endParaRPr lang="pt-BR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888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027" name="Picture 3" descr="F:\MONIZE\D\FOTOS\Wallpapers\Surreal\cpa_wallpape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30" t="19160" r="15330" b="15690"/>
          <a:stretch/>
        </p:blipFill>
        <p:spPr bwMode="auto">
          <a:xfrm>
            <a:off x="0" y="0"/>
            <a:ext cx="9144000" cy="6873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2267744" y="1288306"/>
            <a:ext cx="46085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pt-BR" sz="3600" dirty="0">
                <a:solidFill>
                  <a:schemeClr val="bg1"/>
                </a:solidFill>
              </a:rPr>
              <a:t>Não sujar a sala!!!</a:t>
            </a:r>
          </a:p>
          <a:p>
            <a:pPr lvl="0" algn="ctr"/>
            <a:r>
              <a:rPr lang="pt-BR" sz="3600" dirty="0">
                <a:solidFill>
                  <a:schemeClr val="bg1"/>
                </a:solidFill>
              </a:rPr>
              <a:t>Lixo no lixo!!!</a:t>
            </a:r>
          </a:p>
        </p:txBody>
      </p:sp>
      <p:pic>
        <p:nvPicPr>
          <p:cNvPr id="2050" name="Picture 2" descr="F:\Cats\MOnize\lix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3" y="3409571"/>
            <a:ext cx="2856126" cy="3115773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5560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027" name="Picture 3" descr="F:\MONIZE\D\FOTOS\Wallpapers\Surreal\cpa_wallpape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30" t="19160" r="15330" b="15690"/>
          <a:stretch/>
        </p:blipFill>
        <p:spPr bwMode="auto">
          <a:xfrm>
            <a:off x="0" y="0"/>
            <a:ext cx="9144000" cy="6873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2267744" y="1412776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dirty="0">
                <a:solidFill>
                  <a:schemeClr val="bg1"/>
                </a:solidFill>
              </a:rPr>
              <a:t>Chegar pontualmente.</a:t>
            </a:r>
          </a:p>
        </p:txBody>
      </p:sp>
      <p:pic>
        <p:nvPicPr>
          <p:cNvPr id="3074" name="Picture 2" descr="F:\Cats\MOnize\tempo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36" y="3911561"/>
            <a:ext cx="4052864" cy="235649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2932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027" name="Picture 3" descr="F:\MONIZE\D\FOTOS\Wallpapers\Surreal\cpa_wallpape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30" t="19160" r="15330" b="15690"/>
          <a:stretch/>
        </p:blipFill>
        <p:spPr bwMode="auto">
          <a:xfrm>
            <a:off x="0" y="0"/>
            <a:ext cx="9144000" cy="6873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2253711" y="980728"/>
            <a:ext cx="46085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dirty="0">
                <a:solidFill>
                  <a:schemeClr val="bg1"/>
                </a:solidFill>
              </a:rPr>
              <a:t>Não brincar de esconder as coisas dos colegas.</a:t>
            </a:r>
          </a:p>
        </p:txBody>
      </p:sp>
      <p:pic>
        <p:nvPicPr>
          <p:cNvPr id="4098" name="Picture 2" descr="F:\Cats\MOnize\downloa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307610"/>
            <a:ext cx="2290580" cy="300346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3587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027" name="Picture 3" descr="F:\MONIZE\D\FOTOS\Wallpapers\Surreal\cpa_wallpape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30" t="19160" r="15330" b="15690"/>
          <a:stretch/>
        </p:blipFill>
        <p:spPr bwMode="auto">
          <a:xfrm>
            <a:off x="0" y="0"/>
            <a:ext cx="9144000" cy="6873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2267744" y="1340768"/>
            <a:ext cx="46085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dirty="0">
                <a:solidFill>
                  <a:schemeClr val="bg1"/>
                </a:solidFill>
              </a:rPr>
              <a:t>Zelo pela sala, pelo material e mobília.</a:t>
            </a:r>
          </a:p>
        </p:txBody>
      </p:sp>
      <p:pic>
        <p:nvPicPr>
          <p:cNvPr id="16386" name="Picture 2" descr="F:\Cats\MOnize\indisciplina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73"/>
          <a:stretch/>
        </p:blipFill>
        <p:spPr bwMode="auto">
          <a:xfrm>
            <a:off x="344785" y="3436535"/>
            <a:ext cx="3488276" cy="2944793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0389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027" name="Picture 3" descr="F:\MONIZE\D\FOTOS\Wallpapers\Surreal\cpa_wallpape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30" t="19160" r="15330" b="15690"/>
          <a:stretch/>
        </p:blipFill>
        <p:spPr bwMode="auto">
          <a:xfrm>
            <a:off x="0" y="0"/>
            <a:ext cx="9144000" cy="6873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2253711" y="980728"/>
            <a:ext cx="46085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dirty="0">
                <a:solidFill>
                  <a:schemeClr val="bg1"/>
                </a:solidFill>
              </a:rPr>
              <a:t>Trazer obrigatoriamente o material para a aula.</a:t>
            </a:r>
          </a:p>
        </p:txBody>
      </p:sp>
      <p:pic>
        <p:nvPicPr>
          <p:cNvPr id="4098" name="Picture 2" descr="F:\Cats\MOnize\downloa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307610"/>
            <a:ext cx="2290580" cy="300346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1619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027" name="Picture 3" descr="F:\MONIZE\D\FOTOS\Wallpapers\Surreal\cpa_wallpape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30" t="19160" r="15330" b="15690"/>
          <a:stretch/>
        </p:blipFill>
        <p:spPr bwMode="auto">
          <a:xfrm>
            <a:off x="0" y="0"/>
            <a:ext cx="9144000" cy="6873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2248062" y="836712"/>
            <a:ext cx="460851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dirty="0">
                <a:solidFill>
                  <a:schemeClr val="bg1"/>
                </a:solidFill>
              </a:rPr>
              <a:t>Respeito pelos colegas e professor.</a:t>
            </a:r>
          </a:p>
          <a:p>
            <a:pPr algn="ctr"/>
            <a:r>
              <a:rPr lang="pt-BR" sz="2800" dirty="0">
                <a:solidFill>
                  <a:schemeClr val="bg1"/>
                </a:solidFill>
              </a:rPr>
              <a:t>Cumprimente seus colegas de classe! </a:t>
            </a:r>
          </a:p>
        </p:txBody>
      </p:sp>
      <p:pic>
        <p:nvPicPr>
          <p:cNvPr id="6146" name="Picture 2" descr="F:\Cats\MOnize\images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885" y="3783012"/>
            <a:ext cx="3785717" cy="259831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3530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027" name="Picture 3" descr="F:\MONIZE\D\FOTOS\Wallpapers\Surreal\cpa_wallpape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30" t="19160" r="15330" b="15690"/>
          <a:stretch/>
        </p:blipFill>
        <p:spPr bwMode="auto">
          <a:xfrm>
            <a:off x="0" y="0"/>
            <a:ext cx="9144000" cy="6873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2267744" y="1340768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dirty="0">
                <a:solidFill>
                  <a:schemeClr val="bg1"/>
                </a:solidFill>
              </a:rPr>
              <a:t>Postura </a:t>
            </a:r>
          </a:p>
        </p:txBody>
      </p:sp>
      <p:pic>
        <p:nvPicPr>
          <p:cNvPr id="7170" name="Picture 2" descr="F:\Cats\MOnize\images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310" t="27636" r="1" b="14498"/>
          <a:stretch/>
        </p:blipFill>
        <p:spPr bwMode="auto">
          <a:xfrm>
            <a:off x="179512" y="3140968"/>
            <a:ext cx="2571234" cy="1898073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 descr="F:\Cats\MOnize\indi 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7055" y="4365104"/>
            <a:ext cx="2200275" cy="207645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69372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639</TotalTime>
  <Words>223</Words>
  <Application>Microsoft Office PowerPoint</Application>
  <PresentationFormat>Apresentação na tela (4:3)</PresentationFormat>
  <Paragraphs>46</Paragraphs>
  <Slides>19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4" baseType="lpstr">
      <vt:lpstr>Agency FB</vt:lpstr>
      <vt:lpstr>Arial</vt:lpstr>
      <vt:lpstr>Calibri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monize</dc:creator>
  <cp:lastModifiedBy>Leomir Augusto Severo Grave</cp:lastModifiedBy>
  <cp:revision>61</cp:revision>
  <dcterms:created xsi:type="dcterms:W3CDTF">2014-01-15T14:10:15Z</dcterms:created>
  <dcterms:modified xsi:type="dcterms:W3CDTF">2018-02-24T19:34:36Z</dcterms:modified>
</cp:coreProperties>
</file>